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7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57" r:id="rId15"/>
    <p:sldId id="272" r:id="rId16"/>
    <p:sldId id="273" r:id="rId17"/>
    <p:sldId id="256" r:id="rId18"/>
    <p:sldId id="268" r:id="rId19"/>
    <p:sldId id="274" r:id="rId20"/>
    <p:sldId id="275" r:id="rId21"/>
    <p:sldId id="27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4" r:id="rId31"/>
    <p:sldId id="286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C1C4B-8F8E-4FB2-840B-7D9C4C218F19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82B95-8142-469A-A113-E85D583A9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82B95-8142-469A-A113-E85D583A9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5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6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7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9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8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1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7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5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0754F-B186-4108-9E72-D7F481E813F6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FA89F-E809-4999-81D6-6C3D3CEF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31242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Congratulations CHHS </a:t>
            </a:r>
            <a:br>
              <a:rPr lang="en-US" sz="6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</a:br>
            <a:r>
              <a:rPr lang="en-US" sz="6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Class of 2017</a:t>
            </a:r>
            <a:endParaRPr lang="en-US" sz="6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3796" name="Picture 4" descr="http://imagescdn.schoolannualonline.com/services/getimage?locator=PRN-1587487-918318134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36" y="4191000"/>
            <a:ext cx="1870364" cy="21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5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Poncho Martinez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1266" name="Picture 2" descr="http://imagescdn.schoolannualonline.com/services/getimage?locator=JRN-1587487-923114446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1387616"/>
            <a:ext cx="19812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95699"/>
            <a:ext cx="2362200" cy="302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7" y="4125621"/>
            <a:ext cx="363975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91" y="3695700"/>
            <a:ext cx="208442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http://imagescdn.schoolannualonline.com/services/getimage?locator=JRN-1587487-923333493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73366"/>
            <a:ext cx="270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imagescdn.schoolannualonline.com/services/getimage?locator=JRN-1587487-923333494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93" y="1524000"/>
            <a:ext cx="1257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http://imagescdn.schoolannualonline.com/services/getimage?locator=JRN-1587487-923333498&amp;quality=thumbn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24" y="1828800"/>
            <a:ext cx="1905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58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Noah Hill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2290" name="Picture 2" descr="http://imagescdn.schoolannualonline.com/services/getimage?locator=JRN-1587487-923114448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68" y="1143000"/>
            <a:ext cx="2232661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1800" y="4315543"/>
            <a:ext cx="3276600" cy="244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359899"/>
            <a:ext cx="2361086" cy="308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0656"/>
            <a:ext cx="2283657" cy="277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2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CJ </a:t>
            </a:r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Hymer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3314" name="Picture 2" descr="http://imagescdn.schoolannualonline.com/services/getimage?locator=JRN-1587487-923114456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1" y="1358131"/>
            <a:ext cx="188976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agescdn.schoolannualonline.com/services/getimage?locator=JRN-1587487-921980433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67" y="3936616"/>
            <a:ext cx="29125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agescdn.schoolannualonline.com/services/getimage?locator=JRN-1587487-924750576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64082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13509"/>
            <a:ext cx="1747208" cy="233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1915228" cy="284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01441"/>
            <a:ext cx="1935162" cy="231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87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Joey Jacobs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7410" name="Picture 2" descr="http://imagescdn.schoolannualonline.com/services/getimage?locator=JRN-1587487-923114458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00078"/>
            <a:ext cx="2081959" cy="26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01909" y="4272340"/>
            <a:ext cx="3155419" cy="23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399" y="4345596"/>
            <a:ext cx="1676400" cy="22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27" y="1271361"/>
            <a:ext cx="182975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36725"/>
            <a:ext cx="2160250" cy="292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01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Dusty Ladd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074" name="Picture 2" descr="http://imagescdn.schoolannualonline.com/services/getimage?locator=JRN-1587487-923570551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3622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205553" cy="239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03293"/>
            <a:ext cx="2702906" cy="258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3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Levi Long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8434" name="Picture 2" descr="http://imagescdn.schoolannualonline.com/services/getimage?locator=JRN-1587487-923114463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7272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7273"/>
            <a:ext cx="2286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88423"/>
            <a:ext cx="2514600" cy="25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2286000" cy="200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63" y="76200"/>
            <a:ext cx="2133601" cy="405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27" y="4288423"/>
            <a:ext cx="2082800" cy="2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7" y="4236468"/>
            <a:ext cx="2202873" cy="261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72" y="2101272"/>
            <a:ext cx="1634838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8" y="2204468"/>
            <a:ext cx="211512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0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Sarah Lunsford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9458" name="Picture 2" descr="http://imagescdn.schoolannualonline.com/services/getimage?locator=JRN-1587487-92311446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07" y="1620115"/>
            <a:ext cx="1943793" cy="24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agescdn.schoolannualonline.com/services/getimage?locator=JRN-1587487-923334270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4646468"/>
            <a:ext cx="1905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magescdn.schoolannualonline.com/services/getimage?locator=JRN-1587487-923334271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4203" y="4597608"/>
            <a:ext cx="1734721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imagescdn.schoolannualonline.com/services/getimage?locator=JRN-1587487-923334283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03" y="4879373"/>
            <a:ext cx="2514600" cy="17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imagescdn.schoolannualonline.com/services/getimage?locator=JRN-1587487-923334279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991465"/>
            <a:ext cx="1905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imagescdn.schoolannualonline.com/services/getimage?locator=JRN-1587487-923334284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8805"/>
            <a:ext cx="1563761" cy="23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://imagescdn.schoolannualonline.com/services/getimage?locator=JRN-1587487-923334273&amp;quality=thumbn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008168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http://imagescdn.schoolannualonline.com/services/getimage?locator=JRN-1587487-923334276&amp;quality=thumbn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50" y="2760518"/>
            <a:ext cx="1343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4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3042786"/>
            <a:ext cx="5638801" cy="8052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Dylan McKinney</a:t>
            </a:r>
            <a:endParaRPr lang="en-US" sz="36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7" y="34636"/>
            <a:ext cx="2895601" cy="293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781"/>
            <a:ext cx="304909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9" y="34636"/>
            <a:ext cx="2244436" cy="365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3930328"/>
            <a:ext cx="3033747" cy="292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82" y="3794348"/>
            <a:ext cx="2757763" cy="309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magescdn.schoolannualonline.com/services/getimage?locator=JRN-1587487-923114466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8" y="3930328"/>
            <a:ext cx="2840182" cy="29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Ethan Moon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4338" name="Picture 2" descr="http://imagescdn.schoolannualonline.com/services/getimage?locator=JRN-1587487-92355710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39956" y="1584444"/>
            <a:ext cx="2635486" cy="17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0833"/>
            <a:ext cx="4212185" cy="281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3919144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41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Xavier Neal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0482" name="Picture 2" descr="http://imagescdn.schoolannualonline.com/services/getimage?locator=JRN-1587487-92311447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330036"/>
            <a:ext cx="20574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4350834"/>
            <a:ext cx="1932709" cy="24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99" y="4135582"/>
            <a:ext cx="1930545" cy="257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" y="152399"/>
            <a:ext cx="1766455" cy="23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55" y="4525365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8264"/>
            <a:ext cx="1905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4279612"/>
            <a:ext cx="1714499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8" y="2135650"/>
            <a:ext cx="2354848" cy="17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72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44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Jessica Barrett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5362" name="Picture 2" descr="http://imagescdn.schoolannualonline.com/services/getimage?locator=JRN-1587487-923557104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9269" y="1009390"/>
            <a:ext cx="2545463" cy="23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464"/>
            <a:ext cx="2133600" cy="28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96" y="4686425"/>
            <a:ext cx="2176993" cy="205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2395"/>
            <a:ext cx="2403764" cy="179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88" y="2179536"/>
            <a:ext cx="243840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50589"/>
            <a:ext cx="3505200" cy="300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25740"/>
            <a:ext cx="2438400" cy="195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95"/>
            <a:ext cx="2410691" cy="214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08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Rachel Osborne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1506" name="Picture 2" descr="http://imagescdn.schoolannualonline.com/services/getimage?locator=JRN-1587487-923114473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53582"/>
            <a:ext cx="2209800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cdn.schoolannualonline.com/services/getimage?locator=JRN-1587487-923333866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828507"/>
            <a:ext cx="3546476" cy="29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imagescdn.schoolannualonline.com/services/getimage?locator=JRN-1587487-923333867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19" y="3828507"/>
            <a:ext cx="2396981" cy="299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imagescdn.schoolannualonline.com/services/getimage?locator=JRN-1587487-923333868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290708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imagescdn.schoolannualonline.com/services/getimage?locator=JRN-1587487-923333869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73" y="1456369"/>
            <a:ext cx="3028950" cy="47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://imagescdn.schoolannualonline.com/services/getimage?locator=JRN-1587487-923333871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4652"/>
            <a:ext cx="2411954" cy="30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://imagescdn.schoolannualonline.com/services/getimage?locator=JRN-1587487-923333872&amp;quality=thumbn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55" y="3802292"/>
            <a:ext cx="2541046" cy="30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http://imagescdn.schoolannualonline.com/services/getimage?locator=JRN-1587487-923333868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36427"/>
            <a:ext cx="2687708" cy="24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6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Chase Robinson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6386" name="Picture 2" descr="http://imagescdn.schoolannualonline.com/services/getimage?locator=JRN-1587487-923557109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26831" y="4003104"/>
            <a:ext cx="3431684" cy="22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3267"/>
            <a:ext cx="2438400" cy="262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90941"/>
            <a:ext cx="2209799" cy="324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44" y="3590941"/>
            <a:ext cx="2183056" cy="324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923268"/>
            <a:ext cx="4010889" cy="24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91" y="923267"/>
            <a:ext cx="2667000" cy="266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05534"/>
            <a:ext cx="2514601" cy="339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2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Brandon Russell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2530" name="Picture 2" descr="http://imagescdn.schoolannualonline.com/services/getimage?locator=JRN-1587487-923114476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07264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65488"/>
            <a:ext cx="1752877" cy="227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1524000"/>
            <a:ext cx="189059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192" y="4343400"/>
            <a:ext cx="2075409" cy="221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34" y="3969327"/>
            <a:ext cx="2494008" cy="269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4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Derek </a:t>
            </a:r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Spillman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3554" name="Picture 2" descr="http://imagescdn.schoolannualonline.com/services/getimage?locator=JRN-1587487-923114477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56880"/>
            <a:ext cx="20574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8725" y="4153059"/>
            <a:ext cx="3163875" cy="236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5545" y="1641999"/>
            <a:ext cx="212923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5299"/>
            <a:ext cx="21859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88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Josh Stewart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4578" name="Picture 2" descr="http://imagescdn.schoolannualonline.com/services/getimage?locator=JRN-1587487-923114479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08" y="1299891"/>
            <a:ext cx="1825207" cy="22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" y="4501014"/>
            <a:ext cx="3185886" cy="23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3" y="3581400"/>
            <a:ext cx="251460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8" y="1459080"/>
            <a:ext cx="2948776" cy="261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94018"/>
            <a:ext cx="1821615" cy="249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70" y="766005"/>
            <a:ext cx="2249714" cy="267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11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Matthew </a:t>
            </a:r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Swanger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5602" name="Picture 2" descr="http://imagescdn.schoolannualonline.com/services/getimage?locator=JRN-1587487-923114481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80" y="1543051"/>
            <a:ext cx="202692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imagescdn.schoolannualonline.com/services/getimage?locator=JRN-1587487-923333267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2" y="4940012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imagescdn.schoolannualonline.com/services/getimage?locator=JRN-1587487-923333256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4" y="1390650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imagescdn.schoolannualonline.com/services/getimage?locator=JRN-1587487-923333260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45" y="3034145"/>
            <a:ext cx="1905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http://imagescdn.schoolannualonline.com/services/getimage?locator=JRN-1587487-923333261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11437"/>
            <a:ext cx="16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://imagescdn.schoolannualonline.com/services/getimage?locator=JRN-1587487-923333265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87" y="4517448"/>
            <a:ext cx="1509241" cy="23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imagescdn.schoolannualonline.com/services/getimage?locator=JRN-1587487-923333262&amp;quality=thumbn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" y="2856635"/>
            <a:ext cx="12763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://imagescdn.schoolannualonline.com/services/getimage?locator=JRN-1587487-923333259&amp;quality=thumbn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84618"/>
            <a:ext cx="2309092" cy="155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http://imagescdn.schoolannualonline.com/services/getimage?locator=JRN-1587487-923333268&amp;quality=thumbna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1247775"/>
            <a:ext cx="2147022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4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Tabetha</a:t>
            </a:r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Trammell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6626" name="Picture 2" descr="http://imagescdn.schoolannualonline.com/services/getimage?locator=JRN-1587487-92311448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7" y="1295400"/>
            <a:ext cx="19812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57400"/>
            <a:ext cx="2010727" cy="261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9727" y="4114800"/>
            <a:ext cx="2133600" cy="26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8" y="2119638"/>
            <a:ext cx="2154382" cy="255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3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Logan Vaughn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7650" name="Picture 2" descr="http://imagescdn.schoolannualonline.com/services/getimage?locator=JRN-1587487-923114483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1476374"/>
            <a:ext cx="1960418" cy="24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4296640"/>
            <a:ext cx="3110345" cy="23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9255"/>
            <a:ext cx="2362200" cy="28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2438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55" y="3701473"/>
            <a:ext cx="23622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88473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Ashley Wasson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8674" name="Picture 2" descr="http://imagescdn.schoolannualonline.com/services/getimage?locator=JRN-1587487-923114486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447800"/>
            <a:ext cx="2286000" cy="22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4114800"/>
            <a:ext cx="22086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1" y="4243450"/>
            <a:ext cx="1828800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80164"/>
            <a:ext cx="33505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10881"/>
            <a:ext cx="2209800" cy="164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05" y="152400"/>
            <a:ext cx="1620791" cy="216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2438400"/>
            <a:ext cx="2150462" cy="150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" y="2213851"/>
            <a:ext cx="2496790" cy="18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40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352800"/>
            <a:ext cx="459089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0" y="0"/>
            <a:ext cx="4904510" cy="366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4204854" cy="331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25529" y="3663245"/>
            <a:ext cx="4518470" cy="313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97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Nathan </a:t>
            </a:r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Bartucca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098" name="Picture 2" descr="http://imagescdn.schoolannualonline.com/services/getimage?locator=JRN-1587487-923114441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71968"/>
            <a:ext cx="2057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9998"/>
            <a:ext cx="184589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73079"/>
            <a:ext cx="255494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82" y="3809998"/>
            <a:ext cx="244928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1836552" cy="244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09998"/>
            <a:ext cx="3716708" cy="25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115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agescdn.schoolannualonline.com/services/getimage?locator=JRN-1587487-921496691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01" y="4170218"/>
            <a:ext cx="428558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709"/>
            <a:ext cx="5257800" cy="41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 descr="http://imagescdn.schoolannualonline.com/services/getimage?locator=JRN-1587487-923104531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3886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imagescdn.schoolannualonline.com/services/getimage?locator=JRN-1587487-923104541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384"/>
            <a:ext cx="38862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" y="3883995"/>
            <a:ext cx="4747405" cy="307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74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990600"/>
            <a:ext cx="7463971" cy="484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6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ttp://imagescdn.schoolannualonline.com/services/getimage?locator=PRY-1587487-924806387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1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Andre Conley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122" name="Picture 2" descr="http://imagescdn.schoolannualonline.com/services/getimage?locator=JRN-1587487-923114443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68705"/>
            <a:ext cx="2603471" cy="30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cdn.schoolannualonline.com/services/getimage?locator=JRN-1587487-923332682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825505"/>
            <a:ext cx="236912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agescdn.schoolannualonline.com/services/getimage?locator=JRN-1587487-923332689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82394"/>
            <a:ext cx="2590800" cy="22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agescdn.schoolannualonline.com/services/getimage?locator=JRN-1587487-923332685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1901"/>
            <a:ext cx="2438400" cy="20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cdn.schoolannualonline.com/services/getimage?locator=JRN-1587487-923332683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3909455"/>
            <a:ext cx="2432394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imagescdn.schoolannualonline.com/services/getimage?locator=JRN-1587487-923332684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91742"/>
            <a:ext cx="1981200" cy="2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Josh Craig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146" name="Picture 2" descr="http://imagescdn.schoolannualonline.com/services/getimage?locator=JRN-1587487-92311445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5" y="1371600"/>
            <a:ext cx="2720813" cy="25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agescdn.schoolannualonline.com/services/getimage?locator=JRN-1587487-921496692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49883"/>
            <a:ext cx="320842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agescdn.schoolannualonline.com/services/getimage?locator=JRN-1587487-921496690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8433"/>
            <a:ext cx="3092481" cy="2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3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36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Luke Davis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170" name="Picture 2" descr="http://imagescdn.schoolannualonline.com/services/getimage?locator=JRN-1587487-923570552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45658"/>
            <a:ext cx="2562277" cy="29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4" y="20782"/>
            <a:ext cx="1967345" cy="34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83" y="3105715"/>
            <a:ext cx="2323935" cy="370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06" y="457200"/>
            <a:ext cx="2148781" cy="298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43989"/>
            <a:ext cx="1912587" cy="340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96" y="3753417"/>
            <a:ext cx="1918195" cy="29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39" y="915954"/>
            <a:ext cx="1896026" cy="252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29" y="1179727"/>
            <a:ext cx="2825076" cy="21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04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Zach Farley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194" name="Picture 2" descr="http://imagescdn.schoolannualonline.com/services/getimage?locator=JRN-1587487-923114444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1897743" cy="23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35" y="3930962"/>
            <a:ext cx="3539671" cy="264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44969"/>
            <a:ext cx="223924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http://imagescdn.schoolannualonline.com/services/getimage?locator=JRN-1587487-924710293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731" y="1533333"/>
            <a:ext cx="3061415" cy="22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6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Nick Fender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218" name="Picture 2" descr="http://imagescdn.schoolannualonline.com/services/getimage?locator=JRN-1587487-923114447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88227"/>
            <a:ext cx="2057400" cy="26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" y="4359373"/>
            <a:ext cx="1957021" cy="249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72" y="666750"/>
            <a:ext cx="1954056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981493"/>
            <a:ext cx="2057400" cy="28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4663497"/>
            <a:ext cx="1676627" cy="215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40" y="4697545"/>
            <a:ext cx="2947409" cy="212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" y="220070"/>
            <a:ext cx="2355599" cy="17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" y="2133600"/>
            <a:ext cx="2314035" cy="20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30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Erica </a:t>
            </a:r>
            <a:r>
              <a:rPr lang="en-US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Giberson</a:t>
            </a:r>
            <a:endParaRPr lang="en-US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242" name="Picture 2" descr="http://imagescdn.schoolannualonline.com/services/getimage?locator=JRN-1587487-923114453&amp;quality=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81628"/>
            <a:ext cx="1820144" cy="227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agescdn.schoolannualonline.com/services/getimage?locator=JRN-1587487-923333686&amp;quality=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83739"/>
            <a:ext cx="2642249" cy="15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agescdn.schoolannualonline.com/services/getimage?locator=JRN-1587487-923333681&amp;quality=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6" y="614218"/>
            <a:ext cx="1362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imagescdn.schoolannualonline.com/services/getimage?locator=JRN-1587487-923333684&amp;quality=thumbn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90" y="2849850"/>
            <a:ext cx="1905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imagescdn.schoolannualonline.com/services/getimage?locator=JRN-1587487-923333688&amp;quality=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90" y="1052368"/>
            <a:ext cx="1905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://imagescdn.schoolannualonline.com/services/getimage?locator=JRN-1587487-923333682&amp;quality=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6" y="4813673"/>
            <a:ext cx="1314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://imagescdn.schoolannualonline.com/services/getimage?locator=JRN-1587487-923333683&amp;quality=thumbn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40300"/>
            <a:ext cx="1400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://imagescdn.schoolannualonline.com/services/getimage?locator=PRY-1587487-923774800&amp;quality=thumbn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13673"/>
            <a:ext cx="19050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://imagescdn.schoolannualonline.com/services/getimage?locator=JRN-1587487-923333680&amp;quality=thumbna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33" y="4843606"/>
            <a:ext cx="1514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7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7058</TotalTime>
  <Words>57</Words>
  <Application>Microsoft Office PowerPoint</Application>
  <PresentationFormat>On-screen Show (4:3)</PresentationFormat>
  <Paragraphs>29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Congratulations CHHS  Class of 2017</vt:lpstr>
      <vt:lpstr>Jessica Barrett</vt:lpstr>
      <vt:lpstr>Nathan Bartucca</vt:lpstr>
      <vt:lpstr>Andre Conley</vt:lpstr>
      <vt:lpstr>Josh Craig</vt:lpstr>
      <vt:lpstr>Luke Davis</vt:lpstr>
      <vt:lpstr>Zach Farley</vt:lpstr>
      <vt:lpstr>Nick Fender</vt:lpstr>
      <vt:lpstr>Erica Giberson</vt:lpstr>
      <vt:lpstr>Poncho Martinez</vt:lpstr>
      <vt:lpstr>Noah Hill</vt:lpstr>
      <vt:lpstr>CJ Hymer</vt:lpstr>
      <vt:lpstr>Joey Jacobs</vt:lpstr>
      <vt:lpstr>Dusty Ladd</vt:lpstr>
      <vt:lpstr>Levi Long</vt:lpstr>
      <vt:lpstr>Sarah Lunsford</vt:lpstr>
      <vt:lpstr>Dylan McKinney</vt:lpstr>
      <vt:lpstr>Ethan Moon</vt:lpstr>
      <vt:lpstr>Xavier Neal</vt:lpstr>
      <vt:lpstr>Rachel Osborne</vt:lpstr>
      <vt:lpstr>Chase Robinson</vt:lpstr>
      <vt:lpstr>Brandon Russell</vt:lpstr>
      <vt:lpstr>Derek Spillman</vt:lpstr>
      <vt:lpstr>Josh Stewart</vt:lpstr>
      <vt:lpstr>Matthew Swanger</vt:lpstr>
      <vt:lpstr>Tabetha Trammell</vt:lpstr>
      <vt:lpstr>Logan Vaughn</vt:lpstr>
      <vt:lpstr>Ashley Wasson</vt:lpstr>
      <vt:lpstr>PowerPoint Presentation</vt:lpstr>
      <vt:lpstr>PowerPoint Presentation</vt:lpstr>
      <vt:lpstr>PowerPoint Presentation</vt:lpstr>
      <vt:lpstr>PowerPoint Presentation</vt:lpstr>
    </vt:vector>
  </TitlesOfParts>
  <Company>Haywood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Brown</dc:creator>
  <cp:lastModifiedBy>Amy Brown</cp:lastModifiedBy>
  <cp:revision>55</cp:revision>
  <dcterms:created xsi:type="dcterms:W3CDTF">2017-06-07T17:27:31Z</dcterms:created>
  <dcterms:modified xsi:type="dcterms:W3CDTF">2017-06-12T15:06:21Z</dcterms:modified>
</cp:coreProperties>
</file>