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102"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2/12/2018</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2/12/2018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2/12/2018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2/12/2018</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2/12/2018</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2/12/2018</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2/12/2018</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993936"/>
            <a:ext cx="9448800" cy="1825096"/>
          </a:xfrm>
        </p:spPr>
        <p:txBody>
          <a:bodyPr/>
          <a:lstStyle/>
          <a:p>
            <a:pPr algn="ctr"/>
            <a:r>
              <a:rPr lang="en-US" dirty="0" err="1" smtClean="0">
                <a:solidFill>
                  <a:srgbClr val="FFFF00"/>
                </a:solidFill>
              </a:rPr>
              <a:t>Wms</a:t>
            </a:r>
            <a:r>
              <a:rPr lang="en-US" dirty="0" smtClean="0">
                <a:solidFill>
                  <a:srgbClr val="FFFF00"/>
                </a:solidFill>
              </a:rPr>
              <a:t> </a:t>
            </a:r>
            <a:r>
              <a:rPr lang="en-US" dirty="0" err="1" smtClean="0">
                <a:solidFill>
                  <a:srgbClr val="FFFF00"/>
                </a:solidFill>
              </a:rPr>
              <a:t>pta</a:t>
            </a:r>
            <a:r>
              <a:rPr lang="en-US" dirty="0">
                <a:solidFill>
                  <a:srgbClr val="FFFF00"/>
                </a:solidFill>
              </a:rPr>
              <a:t> </a:t>
            </a:r>
            <a:r>
              <a:rPr lang="en-US" dirty="0" smtClean="0">
                <a:solidFill>
                  <a:srgbClr val="FFFF00"/>
                </a:solidFill>
              </a:rPr>
              <a:t>IS NOW PART OF AMAZON SMILE</a:t>
            </a:r>
            <a:endParaRPr lang="en-US" dirty="0">
              <a:solidFill>
                <a:srgbClr val="FFFF00"/>
              </a:solidFill>
            </a:endParaRPr>
          </a:p>
        </p:txBody>
      </p:sp>
      <p:sp>
        <p:nvSpPr>
          <p:cNvPr id="3" name="Subtitle 2"/>
          <p:cNvSpPr>
            <a:spLocks noGrp="1"/>
          </p:cNvSpPr>
          <p:nvPr>
            <p:ph type="subTitle" idx="1"/>
          </p:nvPr>
        </p:nvSpPr>
        <p:spPr>
          <a:xfrm>
            <a:off x="1371600" y="3147934"/>
            <a:ext cx="9448800" cy="2173573"/>
          </a:xfrm>
        </p:spPr>
        <p:txBody>
          <a:bodyPr>
            <a:normAutofit/>
          </a:bodyPr>
          <a:lstStyle/>
          <a:p>
            <a:pPr algn="ctr"/>
            <a:r>
              <a:rPr lang="en-US" dirty="0" smtClean="0"/>
              <a:t>As you shop at Amazon, if you will go to the website below, our school will receive 0.5% cash back for the purchases made. This is an easy way to support our Mountie Parents! Please bookmark the site and do all your Amazon shopping through Amazon Smile. Thank you for your support!</a:t>
            </a:r>
          </a:p>
          <a:p>
            <a:endParaRPr lang="en-US" dirty="0" smtClean="0"/>
          </a:p>
          <a:p>
            <a:pPr algn="ctr"/>
            <a:r>
              <a:rPr lang="en-US" dirty="0" smtClean="0"/>
              <a:t>https://smile.amazon.com/ch/47-5474420</a:t>
            </a:r>
            <a:endParaRPr lang="en-US" dirty="0"/>
          </a:p>
        </p:txBody>
      </p:sp>
    </p:spTree>
    <p:extLst>
      <p:ext uri="{BB962C8B-B14F-4D97-AF65-F5344CB8AC3E}">
        <p14:creationId xmlns:p14="http://schemas.microsoft.com/office/powerpoint/2010/main" val="1760441268"/>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10</TotalTime>
  <Words>70</Words>
  <Application>Microsoft Office PowerPoint</Application>
  <PresentationFormat>Widescreen</PresentationFormat>
  <Paragraphs>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Century Gothic</vt:lpstr>
      <vt:lpstr>Vapor Trail</vt:lpstr>
      <vt:lpstr>Wms pta IS NOW PART OF AMAZON SMILE</vt:lpstr>
    </vt:vector>
  </TitlesOfParts>
  <Company>Haywood County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Wms pta IS NOW PART OF AMAZON SMILE</dc:title>
  <dc:creator>Karen Kreitzburg</dc:creator>
  <cp:lastModifiedBy>Karen Kreitzburg</cp:lastModifiedBy>
  <cp:revision>2</cp:revision>
  <dcterms:created xsi:type="dcterms:W3CDTF">2018-02-12T16:53:37Z</dcterms:created>
  <dcterms:modified xsi:type="dcterms:W3CDTF">2018-02-12T17:04:26Z</dcterms:modified>
</cp:coreProperties>
</file>