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0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1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9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0107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03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21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74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38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0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4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198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752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4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802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1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3F66E-D2B9-4FCD-9D9E-4D24F03DE003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DFA88-B3D3-4AE7-A74E-E018B50C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08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296" y="1554481"/>
            <a:ext cx="7766936" cy="26044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Concussion Training for </a:t>
            </a:r>
            <a:r>
              <a:rPr lang="en-US" dirty="0" smtClean="0"/>
              <a:t>spring sports is today at 5pm in the Big Gym.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Monday, February 5</a:t>
            </a:r>
            <a:r>
              <a:rPr lang="en-US" baseline="30000" dirty="0" smtClean="0"/>
              <a:t>th</a:t>
            </a:r>
            <a:r>
              <a:rPr lang="en-US" dirty="0" smtClean="0"/>
              <a:t> for all students interested in playing </a:t>
            </a:r>
            <a:r>
              <a:rPr lang="en-US" smtClean="0"/>
              <a:t>spring sports.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71241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</TotalTime>
  <Words>27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Berlin</vt:lpstr>
      <vt:lpstr>Concussion Training for spring sports is today at 5pm in the Big Gym.  </vt:lpstr>
    </vt:vector>
  </TitlesOfParts>
  <Company>Haywood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Concussion Training for spring sports is today at 5pm in the Big Gym.  </dc:title>
  <dc:creator>Karen Kreitzburg</dc:creator>
  <cp:lastModifiedBy>Karen Kreitzburg</cp:lastModifiedBy>
  <cp:revision>1</cp:revision>
  <dcterms:created xsi:type="dcterms:W3CDTF">2018-02-05T17:49:22Z</dcterms:created>
  <dcterms:modified xsi:type="dcterms:W3CDTF">2018-02-05T17:52:25Z</dcterms:modified>
</cp:coreProperties>
</file>